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</p:sld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51" d="100"/>
          <a:sy n="151" d="100"/>
        </p:scale>
        <p:origin x="450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429560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kili-technology.com/data-labeling/computer-vision/natural-language-processing-and-computer-vision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hyperlink" Target="https://github.com/AND3SIL4/AI-900.git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4F5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https://pitch-assets-ccb95893-de3f-4266-973c-20049231b248.s3.eu-west-1.amazonaws.com/93ab696f-9b38-412f-a24c-559a5d4649b0?pitch-bytes=33468&amp;pitch-content-type=image%2Fjpeg"/>
          <p:cNvPicPr>
            <a:picLocks noChangeAspect="1"/>
          </p:cNvPicPr>
          <p:nvPr/>
        </p:nvPicPr>
        <p:blipFill>
          <a:blip r:embed="rId3">
            <a:alphaModFix amt="40000"/>
          </a:blip>
          <a:srcRect/>
          <a:stretch/>
        </p:blipFill>
        <p:spPr>
          <a:xfrm>
            <a:off x="6057227" y="1066155"/>
            <a:ext cx="1800550" cy="1800550"/>
          </a:xfrm>
          <a:prstGeom prst="ellipse">
            <a:avLst/>
          </a:prstGeom>
          <a:effectLst>
            <a:outerShdw blurRad="406400" dist="50800" dir="5400000" algn="bl" rotWithShape="0">
              <a:srgbClr val="000000">
                <a:alpha val="20000"/>
              </a:srgbClr>
            </a:outerShdw>
          </a:effectLst>
        </p:spPr>
      </p:pic>
      <p:sp>
        <p:nvSpPr>
          <p:cNvPr id="4" name="Text 0"/>
          <p:cNvSpPr/>
          <p:nvPr/>
        </p:nvSpPr>
        <p:spPr>
          <a:xfrm>
            <a:off x="7075816" y="4019266"/>
            <a:ext cx="1828800" cy="21334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>
              <a:lnSpc>
                <a:spcPts val="1680"/>
              </a:lnSpc>
            </a:pPr>
            <a:r>
              <a:rPr lang="en-US" sz="1100" b="0" kern="0" spc="-12" dirty="0">
                <a:solidFill>
                  <a:srgbClr val="9F9F9F"/>
                </a:solidFill>
                <a:latin typeface="Concert One" pitchFamily="34" charset="0"/>
                <a:ea typeface="Concert One" pitchFamily="34" charset="-122"/>
                <a:cs typeface="Concert One" pitchFamily="34" charset="-120"/>
              </a:rPr>
              <a:t>afsilva6236@soy.sena.edu.co</a:t>
            </a:r>
            <a:endParaRPr lang="en-US" sz="1050" dirty="0"/>
          </a:p>
        </p:txBody>
      </p:sp>
      <p:sp>
        <p:nvSpPr>
          <p:cNvPr id="5" name="Text 1"/>
          <p:cNvSpPr/>
          <p:nvPr/>
        </p:nvSpPr>
        <p:spPr>
          <a:xfrm>
            <a:off x="4984949" y="3440183"/>
            <a:ext cx="4572000" cy="5238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4125"/>
              </a:lnSpc>
            </a:pPr>
            <a:r>
              <a:rPr lang="en-US" sz="3800" b="0" kern="0" spc="-12" dirty="0">
                <a:solidFill>
                  <a:srgbClr val="5B5B5B"/>
                </a:solidFill>
                <a:latin typeface="Concert One" pitchFamily="34" charset="0"/>
                <a:ea typeface="Concert One" pitchFamily="34" charset="-122"/>
                <a:cs typeface="Concert One" pitchFamily="34" charset="-120"/>
              </a:rPr>
              <a:t>Andres Felipe Silva</a:t>
            </a:r>
            <a:endParaRPr lang="en-US" sz="3750" dirty="0"/>
          </a:p>
        </p:txBody>
      </p:sp>
      <p:sp>
        <p:nvSpPr>
          <p:cNvPr id="6" name="Text 2"/>
          <p:cNvSpPr/>
          <p:nvPr/>
        </p:nvSpPr>
        <p:spPr>
          <a:xfrm>
            <a:off x="6663066" y="124811"/>
            <a:ext cx="2743200" cy="25144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1980"/>
              </a:lnSpc>
            </a:pPr>
            <a:r>
              <a:rPr lang="en-US" sz="1800" b="0" kern="0" spc="-12" dirty="0">
                <a:solidFill>
                  <a:srgbClr val="5B5B5B"/>
                </a:solidFill>
                <a:latin typeface="Concert One" pitchFamily="34" charset="0"/>
                <a:ea typeface="Concert One" pitchFamily="34" charset="-122"/>
                <a:cs typeface="Concert One" pitchFamily="34" charset="-120"/>
              </a:rPr>
              <a:t> Microsoft AI-900</a:t>
            </a:r>
            <a:endParaRPr lang="en-US" sz="1800" dirty="0"/>
          </a:p>
        </p:txBody>
      </p:sp>
      <p:pic>
        <p:nvPicPr>
          <p:cNvPr id="7" name="Image 1" descr="https://images.unsplash.com/photo-1545987796-200677ee1011?crop=entropy&amp;cs=tinysrgb&amp;fit=max&amp;fm=jpg&amp;ixid=M3wyMTIyMnwwfDF8c2VhcmNofDV8fERhdGF8ZW58MHx8fHwxNjkyMTY3MTMyfDA&amp;ixlib=rb-4.0.3&amp;q=80&amp;w=1080"/>
          <p:cNvPicPr>
            <a:picLocks noChangeAspect="1"/>
          </p:cNvPicPr>
          <p:nvPr/>
        </p:nvPicPr>
        <p:blipFill>
          <a:blip r:embed="rId4"/>
          <a:srcRect l="20374" r="20374"/>
          <a:stretch/>
        </p:blipFill>
        <p:spPr>
          <a:xfrm>
            <a:off x="-1420" y="-2238"/>
            <a:ext cx="4573420" cy="514573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4F5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https://pitch-assets-ccb95893-de3f-4266-973c-20049231b248.s3.eu-west-1.amazonaws.com/5e0389d4-59c1-4a0c-ac5f-2d7f12d1d743?pitch-bytes=91348&amp;pitch-content-type=image%2F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81" y="-1308"/>
            <a:ext cx="9143519" cy="5105132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4F5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https://pitch-assets-ccb95893-de3f-4266-973c-20049231b248.s3.eu-west-1.amazonaws.com/dd05a4f2-f78b-4f8e-ae36-6bb451d72bf7?pitch-bytes=117678&amp;pitch-content-type=image%2F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81" y="-2238"/>
            <a:ext cx="9147979" cy="5145738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4F5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https://pitch-assets-ccb95893-de3f-4266-973c-20049231b248.s3.eu-west-1.amazonaws.com/b9e8023f-37d7-4c7f-8309-841f1fd1f139?pitch-bytes=120222&amp;pitch-content-type=image%2F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81" y="-333"/>
            <a:ext cx="9161558" cy="5143833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4F5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https://pitch-assets-ccb95893-de3f-4266-973c-20049231b248.s3.eu-west-1.amazonaws.com/26405d91-0ebf-4ac1-80bc-58c8b89e1e49?pitch-bytes=266226&amp;pitch-content-type=image%2F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81" y="-2238"/>
            <a:ext cx="9147979" cy="5145738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4F5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https://pitch-assets-ccb95893-de3f-4266-973c-20049231b248.s3.eu-west-1.amazonaws.com/0cc67993-149d-4b9d-8fde-9a235a39b26f?pitch-bytes=2088922&amp;pitch-content-type=image%2F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411" y="-2238"/>
            <a:ext cx="9109862" cy="5145738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4F5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https://pitch-assets-ccb95893-de3f-4266-973c-20049231b248.s3.eu-west-1.amazonaws.com/ee6e7409-6aa7-4cf6-9be5-1d237f22183d?pitch-bytes=1562856&amp;pitch-content-type=image%2F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81" y="-2238"/>
            <a:ext cx="9147979" cy="5145738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4F5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https://pitch-assets-ccb95893-de3f-4266-973c-20049231b248.s3.eu-west-1.amazonaws.com/663c2e5c-3219-4a8a-8252-5ad41ebdd978?pitch-bytes=146258&amp;pitch-content-type=image%2F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81" y="-2238"/>
            <a:ext cx="9147979" cy="5145738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4F5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https://pitch-assets-ccb95893-de3f-4266-973c-20049231b248.s3.eu-west-1.amazonaws.com/faa3ab0b-a6e7-4a76-a9b5-1392a437abf6?pitch-bytes=560940&amp;pitch-content-type=image%2F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81" y="-2238"/>
            <a:ext cx="9147979" cy="5145738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4F5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https://pitch-assets-ccb95893-de3f-4266-973c-20049231b248.s3.eu-west-1.amazonaws.com/93c5adb0-28b5-44b0-ba68-371105fa130f?pitch-bytes=154096&amp;pitch-content-type=image%2F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81" y="1341"/>
            <a:ext cx="9173535" cy="5142159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4F5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https://pitch-assets-ccb95893-de3f-4266-973c-20049231b248.s3.eu-west-1.amazonaws.com/25558c7e-1791-434d-bf61-33752253176a?pitch-bytes=170412&amp;pitch-content-type=image%2F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81" y="-2238"/>
            <a:ext cx="9147979" cy="514573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4F5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474917" y="4176354"/>
            <a:ext cx="3657600" cy="1980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560"/>
              </a:lnSpc>
            </a:pPr>
            <a:r>
              <a:rPr lang="en-US" sz="1000" b="1" u="sng" kern="0" spc="-12" dirty="0">
                <a:solidFill>
                  <a:srgbClr val="000000"/>
                </a:solidFill>
                <a:latin typeface="DM Sans" pitchFamily="34" charset="0"/>
                <a:ea typeface="DM Sans" pitchFamily="34" charset="-122"/>
                <a:cs typeface="DM Sans" pitchFamily="34" charset="-12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Kili-technology</a:t>
            </a:r>
            <a:endParaRPr lang="en-US" sz="975" dirty="0"/>
          </a:p>
        </p:txBody>
      </p:sp>
      <p:sp>
        <p:nvSpPr>
          <p:cNvPr id="4" name="Text 1"/>
          <p:cNvSpPr/>
          <p:nvPr/>
        </p:nvSpPr>
        <p:spPr>
          <a:xfrm>
            <a:off x="474917" y="1469683"/>
            <a:ext cx="3657600" cy="25751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560"/>
              </a:lnSpc>
            </a:pPr>
            <a:r>
              <a:rPr lang="en-US" sz="1000" b="0" kern="0" spc="-12" dirty="0">
                <a:solidFill>
                  <a:srgbClr val="2B2A3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Capacidad de las máquinas para interpretar y comprender el entorno que las rodea adquiere una relevancia sin precedentes.</a:t>
            </a:r>
            <a:endParaRPr lang="en-US" sz="975" dirty="0"/>
          </a:p>
          <a:p>
            <a:pPr algn="l">
              <a:lnSpc>
                <a:spcPts val="1560"/>
              </a:lnSpc>
            </a:pPr>
            <a:endParaRPr lang="en-US" sz="975" dirty="0"/>
          </a:p>
          <a:p>
            <a:pPr algn="l">
              <a:lnSpc>
                <a:spcPts val="1560"/>
              </a:lnSpc>
            </a:pPr>
            <a:r>
              <a:rPr lang="en-US" sz="1000" b="0" kern="0" spc="-12" dirty="0">
                <a:solidFill>
                  <a:srgbClr val="2B2A3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La percepción artificial, que abarca áreas como Computer Vision y Procesamiento de Lenguaje Natural (NLP), no solo impulsa la automatización de tareas complejas, sino que también amplía nuestras capacidades cognitivas y mejora la interacción entre humanos y máquinas.</a:t>
            </a:r>
            <a:endParaRPr lang="en-US" sz="975" dirty="0"/>
          </a:p>
          <a:p>
            <a:pPr algn="l">
              <a:lnSpc>
                <a:spcPts val="1560"/>
              </a:lnSpc>
            </a:pPr>
            <a:endParaRPr lang="en-US" sz="975" dirty="0"/>
          </a:p>
          <a:p>
            <a:pPr algn="l">
              <a:lnSpc>
                <a:spcPts val="1560"/>
              </a:lnSpc>
            </a:pPr>
            <a:r>
              <a:rPr lang="en-US" sz="1000" b="0" kern="0" spc="-12" dirty="0">
                <a:solidFill>
                  <a:srgbClr val="2B2A3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En un mundo inundado de datos visuales y textuales, la percepción artificial permite a las computadoras analizar imágenes, videos y texto con una precisión y velocidad que antes eran inimaginables.</a:t>
            </a:r>
            <a:endParaRPr lang="en-US" sz="975" dirty="0"/>
          </a:p>
        </p:txBody>
      </p:sp>
      <p:pic>
        <p:nvPicPr>
          <p:cNvPr id="5" name="Image 0" descr="https://images.unsplash.com/photo-1620712943543-bcc4688e7485?crop=entropy&amp;cs=tinysrgb&amp;fit=max&amp;fm=jpg&amp;ixid=M3wyMTIyMnwwfDF8c2VhcmNofDR8fGFpfGVufDB8fHx8MTY5MjE5MDI0N3ww&amp;ixlib=rb-4.0.3&amp;q=80&amp;w=1080"/>
          <p:cNvPicPr>
            <a:picLocks noChangeAspect="1"/>
          </p:cNvPicPr>
          <p:nvPr/>
        </p:nvPicPr>
        <p:blipFill>
          <a:blip r:embed="rId4"/>
          <a:srcRect t="4979" b="4979"/>
          <a:stretch/>
        </p:blipFill>
        <p:spPr>
          <a:xfrm>
            <a:off x="4571796" y="-2238"/>
            <a:ext cx="4572204" cy="5145738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474918" y="304587"/>
            <a:ext cx="3657600" cy="7858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3094"/>
              </a:lnSpc>
            </a:pPr>
            <a:r>
              <a:rPr lang="en-US" sz="2400" b="0" kern="0" spc="-12" dirty="0">
                <a:solidFill>
                  <a:srgbClr val="000000"/>
                </a:solidFill>
                <a:latin typeface="Concert One" pitchFamily="34" charset="0"/>
                <a:ea typeface="Concert One" pitchFamily="34" charset="-122"/>
                <a:cs typeface="Concert One" pitchFamily="34" charset="-120"/>
              </a:rPr>
              <a:t>Importancia de la percepción artificial</a:t>
            </a:r>
            <a:endParaRPr lang="en-US" sz="28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4F5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https://pitch-assets-ccb95893-de3f-4266-973c-20049231b248.s3.eu-west-1.amazonaws.com/265c4193-5198-48dd-b1ef-ce3dace333a3?pitch-bytes=147571&amp;pitch-content-type=image%2F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81" y="-2238"/>
            <a:ext cx="9147979" cy="5145738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4F5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https://pitch-assets-ccb95893-de3f-4266-973c-20049231b248.s3.eu-west-1.amazonaws.com/3336c01f-449e-40a0-a04e-13e84f94442d?pitch-bytes=141840&amp;pitch-content-type=image%2F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81" y="-2238"/>
            <a:ext cx="9147979" cy="5145738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4F5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https://pitch-assets-ccb95893-de3f-4266-973c-20049231b248.s3.eu-west-1.amazonaws.com/41cfe845-d88b-4584-a559-6ae7d77af36f?pitch-bytes=135177&amp;pitch-content-type=image%2F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81" y="-2238"/>
            <a:ext cx="9147979" cy="5145738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4F5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https://pitch-assets-ccb95893-de3f-4266-973c-20049231b248.s3.eu-west-1.amazonaws.com/edf8c2bf-7fd7-4e32-94e4-94e8100c807d?pitch-bytes=164369&amp;pitch-content-type=image%2F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81" y="-2238"/>
            <a:ext cx="9147979" cy="5145738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4F5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https://pitch-assets-ccb95893-de3f-4266-973c-20049231b248.s3.eu-west-1.amazonaws.com/629aeff1-9ac6-45c7-ad1b-534ea5221f4c?pitch-bytes=168915&amp;pitch-content-type=image%2F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81" y="-2238"/>
            <a:ext cx="9147979" cy="5145738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4F5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https://pitch-assets-ccb95893-de3f-4266-973c-20049231b248.s3.eu-west-1.amazonaws.com/ad7bfffc-03e7-4376-91f7-093dfaaadf0f?pitch-bytes=132367&amp;pitch-content-type=image%2F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81" y="-333"/>
            <a:ext cx="9161558" cy="5143833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4F5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https://pitch-assets-ccb95893-de3f-4266-973c-20049231b248.s3.eu-west-1.amazonaws.com/04ea932a-80c8-4245-9cbd-87230d90f528?pitch-bytes=239842&amp;pitch-content-type=image%2F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81" y="-2238"/>
            <a:ext cx="9147979" cy="5145738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4F5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https://pitch-assets-ccb95893-de3f-4266-973c-20049231b248.s3.eu-west-1.amazonaws.com/e20d3b44-72e0-45dc-a013-7e9e5d38606d?pitch-bytes=146073&amp;pitch-content-type=image%2F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81" y="-2238"/>
            <a:ext cx="9147979" cy="5145738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4F5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https://pitch-assets-ccb95893-de3f-4266-973c-20049231b248.s3.eu-west-1.amazonaws.com/dbdab9d9-1b3d-4c42-a848-a084fa9f894c?pitch-bytes=142098&amp;pitch-content-type=image%2F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81" y="-2238"/>
            <a:ext cx="9147979" cy="5145738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477912" y="1303982"/>
            <a:ext cx="3657600" cy="11525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4538"/>
              </a:lnSpc>
            </a:pPr>
            <a:r>
              <a:rPr lang="en-US" sz="4100" b="0" kern="0" spc="-12" dirty="0">
                <a:solidFill>
                  <a:srgbClr val="5186CA"/>
                </a:solidFill>
                <a:latin typeface="Concert One" pitchFamily="34" charset="0"/>
                <a:ea typeface="Concert One" pitchFamily="34" charset="-122"/>
                <a:cs typeface="Concert One" pitchFamily="34" charset="-120"/>
              </a:rPr>
              <a:t>Thanks for watching </a:t>
            </a:r>
            <a:endParaRPr lang="en-US" sz="4125" dirty="0"/>
          </a:p>
        </p:txBody>
      </p:sp>
      <p:pic>
        <p:nvPicPr>
          <p:cNvPr id="4" name="Image 0" descr="https://images.unsplash.com/photo-1593376853899-fbb47a057fa0?crop=entropy&amp;cs=tinysrgb&amp;fit=max&amp;fm=jpg&amp;ixid=M3wyMTIyMnwwfDF8c2VhcmNofDExNXx8VGVjaHxlbnwwfHx8fDE2OTIxOTE4Mjh8MA&amp;ixlib=rb-4.0.3&amp;q=80&amp;w=1080"/>
          <p:cNvPicPr>
            <a:picLocks noChangeAspect="1"/>
          </p:cNvPicPr>
          <p:nvPr/>
        </p:nvPicPr>
        <p:blipFill>
          <a:blip r:embed="rId3"/>
          <a:srcRect t="9833" b="9833"/>
          <a:stretch/>
        </p:blipFill>
        <p:spPr>
          <a:xfrm>
            <a:off x="4572000" y="607"/>
            <a:ext cx="4573219" cy="5142893"/>
          </a:xfrm>
          <a:prstGeom prst="rect">
            <a:avLst/>
          </a:prstGeom>
        </p:spPr>
      </p:pic>
      <p:pic>
        <p:nvPicPr>
          <p:cNvPr id="5" name="Image 1" descr="https://pitch-assets-ccb95893-de3f-4266-973c-20049231b248.s3.eu-west-1.amazonaws.com/363f73f7-fb63-4743-970d-d48ec61ebf57?pitch-bytes=20898&amp;pitch-content-type=image%2Fjpeg">
            <a:hlinkClick r:id="rId4"/>
          </p:cNvPr>
          <p:cNvPicPr>
            <a:picLocks noChangeAspect="1"/>
          </p:cNvPicPr>
          <p:nvPr/>
        </p:nvPicPr>
        <p:blipFill>
          <a:blip r:embed="rId5">
            <a:alphaModFix amt="65000"/>
          </a:blip>
          <a:srcRect l="12431" r="12431"/>
          <a:stretch/>
        </p:blipFill>
        <p:spPr>
          <a:xfrm>
            <a:off x="1806045" y="2455007"/>
            <a:ext cx="905014" cy="120448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4F5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https://pitch-assets-ccb95893-de3f-4266-973c-20049231b248.s3.eu-west-1.amazonaws.com/e3d23d58-ddc9-4222-9117-31774ae30a13?pitch-bytes=164349&amp;pitch-content-type=image%2Fpng"/>
          <p:cNvPicPr>
            <a:picLocks noChangeAspect="1"/>
          </p:cNvPicPr>
          <p:nvPr/>
        </p:nvPicPr>
        <p:blipFill>
          <a:blip r:embed="rId3"/>
          <a:srcRect t="1744" b="1744"/>
          <a:stretch/>
        </p:blipFill>
        <p:spPr>
          <a:xfrm>
            <a:off x="579670" y="653339"/>
            <a:ext cx="7984865" cy="4492301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1252263" y="103901"/>
            <a:ext cx="7315200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3300"/>
              </a:lnSpc>
            </a:pPr>
            <a:r>
              <a:rPr lang="en-US" sz="3000" b="0" kern="0" spc="-12" dirty="0">
                <a:solidFill>
                  <a:srgbClr val="000000"/>
                </a:solidFill>
                <a:latin typeface="Concert One" pitchFamily="34" charset="0"/>
                <a:ea typeface="Concert One" pitchFamily="34" charset="-122"/>
                <a:cs typeface="Concert One" pitchFamily="34" charset="-120"/>
              </a:rPr>
              <a:t>Cognitive services with Microsoft Azure</a:t>
            </a:r>
            <a:endParaRPr lang="en-US" sz="30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4F5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0"/>
          <p:cNvSpPr/>
          <p:nvPr/>
        </p:nvSpPr>
        <p:spPr>
          <a:xfrm>
            <a:off x="-194248" y="4666088"/>
            <a:ext cx="9525000" cy="0"/>
          </a:xfrm>
          <a:prstGeom prst="line">
            <a:avLst/>
          </a:prstGeom>
          <a:solidFill>
            <a:srgbClr val="61C9A8">
              <a:alpha val="20000"/>
            </a:srgbClr>
          </a:solidFill>
          <a:ln w="5292">
            <a:solidFill>
              <a:srgbClr val="30594F">
                <a:alpha val="20000"/>
              </a:srgbClr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es-CO"/>
          </a:p>
        </p:txBody>
      </p:sp>
      <p:sp>
        <p:nvSpPr>
          <p:cNvPr id="4" name="Text 1"/>
          <p:cNvSpPr/>
          <p:nvPr/>
        </p:nvSpPr>
        <p:spPr>
          <a:xfrm>
            <a:off x="1595425" y="4816558"/>
            <a:ext cx="1828800" cy="18283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440"/>
              </a:lnSpc>
            </a:pPr>
            <a:r>
              <a:rPr lang="en-US" sz="900" b="0" kern="0" spc="-12" dirty="0">
                <a:solidFill>
                  <a:srgbClr val="F4F5F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Presentation of challenges</a:t>
            </a:r>
            <a:endParaRPr lang="en-US" sz="900" dirty="0"/>
          </a:p>
        </p:txBody>
      </p:sp>
      <p:sp>
        <p:nvSpPr>
          <p:cNvPr id="5" name="Text 2"/>
          <p:cNvSpPr/>
          <p:nvPr/>
        </p:nvSpPr>
        <p:spPr>
          <a:xfrm>
            <a:off x="6221025" y="4816291"/>
            <a:ext cx="1828800" cy="18283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>
              <a:lnSpc>
                <a:spcPts val="1440"/>
              </a:lnSpc>
            </a:pPr>
            <a:r>
              <a:rPr lang="en-US" sz="900" b="0" kern="0" spc="-12" dirty="0">
                <a:solidFill>
                  <a:srgbClr val="F4F5F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and3felipe@gmail.com</a:t>
            </a:r>
            <a:endParaRPr lang="en-US" sz="900" dirty="0"/>
          </a:p>
        </p:txBody>
      </p:sp>
      <p:sp>
        <p:nvSpPr>
          <p:cNvPr id="6" name="Shape 3"/>
          <p:cNvSpPr/>
          <p:nvPr/>
        </p:nvSpPr>
        <p:spPr>
          <a:xfrm>
            <a:off x="942" y="870"/>
            <a:ext cx="4571058" cy="5142630"/>
          </a:xfrm>
          <a:prstGeom prst="roundRect">
            <a:avLst>
              <a:gd name="adj" fmla="val -20004"/>
            </a:avLst>
          </a:prstGeom>
          <a:solidFill>
            <a:srgbClr val="080808"/>
          </a:solidFill>
          <a:ln/>
        </p:spPr>
        <p:txBody>
          <a:bodyPr/>
          <a:lstStyle/>
          <a:p>
            <a:endParaRPr lang="es-CO"/>
          </a:p>
        </p:txBody>
      </p:sp>
      <p:sp>
        <p:nvSpPr>
          <p:cNvPr id="7" name="Text 4"/>
          <p:cNvSpPr/>
          <p:nvPr/>
        </p:nvSpPr>
        <p:spPr>
          <a:xfrm>
            <a:off x="4573901" y="870"/>
            <a:ext cx="4571058" cy="5142630"/>
          </a:xfrm>
          <a:prstGeom prst="roundRect">
            <a:avLst>
              <a:gd name="adj" fmla="val -20004"/>
            </a:avLst>
          </a:prstGeom>
          <a:solidFill>
            <a:srgbClr val="FFFFFF"/>
          </a:solidFill>
          <a:ln/>
        </p:spPr>
        <p:txBody>
          <a:bodyPr wrap="square" lIns="253948" tIns="607116" rIns="253948" bIns="607116" rtlCol="0" anchor="ctr"/>
          <a:lstStyle/>
          <a:p>
            <a:pPr algn="ctr">
              <a:lnSpc>
                <a:spcPts val="1560"/>
              </a:lnSpc>
            </a:pPr>
            <a:endParaRPr lang="en-US" sz="975" dirty="0"/>
          </a:p>
        </p:txBody>
      </p:sp>
      <p:pic>
        <p:nvPicPr>
          <p:cNvPr id="8" name="Image 0" descr="https://pitch-assets-ccb95893-de3f-4266-973c-20049231b248.s3.eu-west-1.amazonaws.com/1aa5d45d-7f5f-4fe8-9949-8e4112426629?pitch-bytes=49872&amp;pitch-content-type=image%2Fjpe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76042" y="1890907"/>
            <a:ext cx="3532664" cy="2422040"/>
          </a:xfrm>
          <a:prstGeom prst="rect">
            <a:avLst/>
          </a:prstGeom>
        </p:spPr>
      </p:pic>
      <p:pic>
        <p:nvPicPr>
          <p:cNvPr id="9" name="Image 1" descr="https://pitch-assets-ccb95893-de3f-4266-973c-20049231b248.s3.eu-west-1.amazonaws.com/ba722801-92ce-494e-b011-c03e061f983d?pitch-bytes=720418&amp;pitch-content-type=image%2F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396308" y="1543050"/>
            <a:ext cx="3124385" cy="3124385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2215535" y="101635"/>
            <a:ext cx="5486400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3300"/>
              </a:lnSpc>
            </a:pPr>
            <a:r>
              <a:rPr lang="en-US" sz="3000" b="0" kern="0" spc="-12" dirty="0">
                <a:solidFill>
                  <a:srgbClr val="FFFFFF"/>
                </a:solidFill>
                <a:latin typeface="Concert One" pitchFamily="34" charset="0"/>
                <a:ea typeface="Concert One" pitchFamily="34" charset="-122"/>
                <a:cs typeface="Concert One" pitchFamily="34" charset="-120"/>
              </a:rPr>
              <a:t>Presentation o</a:t>
            </a:r>
            <a:r>
              <a:rPr lang="en-US" sz="3000" b="0" kern="0" spc="-12" dirty="0">
                <a:solidFill>
                  <a:srgbClr val="000000"/>
                </a:solidFill>
                <a:latin typeface="Concert One" pitchFamily="34" charset="0"/>
                <a:ea typeface="Concert One" pitchFamily="34" charset="-122"/>
                <a:cs typeface="Concert One" pitchFamily="34" charset="-120"/>
              </a:rPr>
              <a:t>f challenges</a:t>
            </a:r>
            <a:endParaRPr lang="en-US" sz="3000" dirty="0"/>
          </a:p>
        </p:txBody>
      </p:sp>
      <p:sp>
        <p:nvSpPr>
          <p:cNvPr id="11" name="Text 6"/>
          <p:cNvSpPr/>
          <p:nvPr/>
        </p:nvSpPr>
        <p:spPr>
          <a:xfrm>
            <a:off x="1004725" y="1114024"/>
            <a:ext cx="2743200" cy="3929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3094"/>
              </a:lnSpc>
            </a:pPr>
            <a:r>
              <a:rPr lang="en-US" sz="2800" b="0" kern="0" spc="-12" dirty="0">
                <a:solidFill>
                  <a:srgbClr val="FFFFFF"/>
                </a:solidFill>
                <a:latin typeface="Concert One" pitchFamily="34" charset="0"/>
                <a:ea typeface="Concert One" pitchFamily="34" charset="-122"/>
                <a:cs typeface="Concert One" pitchFamily="34" charset="-120"/>
              </a:rPr>
              <a:t>Computer vision</a:t>
            </a:r>
            <a:endParaRPr lang="en-US" sz="2813" dirty="0"/>
          </a:p>
        </p:txBody>
      </p:sp>
      <p:sp>
        <p:nvSpPr>
          <p:cNvPr id="12" name="Text 7"/>
          <p:cNvSpPr/>
          <p:nvPr/>
        </p:nvSpPr>
        <p:spPr>
          <a:xfrm>
            <a:off x="4663914" y="1116290"/>
            <a:ext cx="4572000" cy="3929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3094"/>
              </a:lnSpc>
            </a:pPr>
            <a:r>
              <a:rPr lang="en-US" sz="2800" b="0" kern="0" spc="-12" dirty="0">
                <a:solidFill>
                  <a:srgbClr val="000000"/>
                </a:solidFill>
                <a:latin typeface="Concert One" pitchFamily="34" charset="0"/>
                <a:ea typeface="Concert One" pitchFamily="34" charset="-122"/>
                <a:cs typeface="Concert One" pitchFamily="34" charset="-120"/>
              </a:rPr>
              <a:t>Natural language processing</a:t>
            </a:r>
            <a:endParaRPr lang="en-US" sz="2813" dirty="0"/>
          </a:p>
        </p:txBody>
      </p:sp>
      <p:sp>
        <p:nvSpPr>
          <p:cNvPr id="13" name="Text 8"/>
          <p:cNvSpPr/>
          <p:nvPr/>
        </p:nvSpPr>
        <p:spPr>
          <a:xfrm>
            <a:off x="5847966" y="4410383"/>
            <a:ext cx="2743200" cy="3352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640"/>
              </a:lnSpc>
            </a:pPr>
            <a:r>
              <a:rPr lang="en-US" sz="2400" b="0" kern="0" spc="-12" dirty="0">
                <a:solidFill>
                  <a:srgbClr val="000000"/>
                </a:solidFill>
                <a:latin typeface="Concert One" pitchFamily="34" charset="0"/>
                <a:ea typeface="Concert One" pitchFamily="34" charset="-122"/>
                <a:cs typeface="Concert One" pitchFamily="34" charset="-120"/>
              </a:rPr>
              <a:t>Text translation</a:t>
            </a:r>
            <a:endParaRPr lang="en-US" sz="2400" dirty="0"/>
          </a:p>
        </p:txBody>
      </p:sp>
      <p:sp>
        <p:nvSpPr>
          <p:cNvPr id="14" name="Text 9"/>
          <p:cNvSpPr/>
          <p:nvPr/>
        </p:nvSpPr>
        <p:spPr>
          <a:xfrm>
            <a:off x="937830" y="4408117"/>
            <a:ext cx="2743200" cy="3352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640"/>
              </a:lnSpc>
            </a:pPr>
            <a:r>
              <a:rPr lang="en-US" sz="2400" b="0" kern="0" spc="-12" dirty="0">
                <a:solidFill>
                  <a:srgbClr val="FFFFFF"/>
                </a:solidFill>
                <a:latin typeface="Concert One" pitchFamily="34" charset="0"/>
                <a:ea typeface="Concert One" pitchFamily="34" charset="-122"/>
                <a:cs typeface="Concert One" pitchFamily="34" charset="-120"/>
              </a:rPr>
              <a:t>Image classification</a:t>
            </a:r>
            <a:endParaRPr lang="en-US" sz="24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4F5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https://pitch-assets-ccb95893-de3f-4266-973c-20049231b248.s3.eu-west-1.amazonaws.com/ef3d4c6c-b168-4620-9081-d69db37990a5?pitch-bytes=107388&amp;pitch-content-type=image%2F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81" y="-2238"/>
            <a:ext cx="9147979" cy="514573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4F5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https://pitch-assets-ccb95893-de3f-4266-973c-20049231b248.s3.eu-west-1.amazonaws.com/43979c0c-392a-488e-8be9-ab74d8d9d47a?pitch-bytes=102859&amp;pitch-content-type=image%2F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81" y="-2238"/>
            <a:ext cx="9147979" cy="514573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4F5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https://pitch-assets-ccb95893-de3f-4266-973c-20049231b248.s3.eu-west-1.amazonaws.com/60f8d340-3d1f-462d-8f0d-40b11e4f0781?pitch-bytes=215295&amp;pitch-content-type=image%2F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-3137" y="-2238"/>
            <a:ext cx="9132612" cy="514573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4F5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https://pitch-assets-ccb95893-de3f-4266-973c-20049231b248.s3.eu-west-1.amazonaws.com/03dc407d-b214-4ad5-8998-46b4436b3742?pitch-bytes=137458&amp;pitch-content-type=image%2F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81" y="-1286"/>
            <a:ext cx="9143519" cy="513846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4F5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https://pitch-assets-ccb95893-de3f-4266-973c-20049231b248.s3.eu-west-1.amazonaws.com/ea260735-22b6-49b7-9147-edf109285c33?pitch-bytes=209038&amp;pitch-content-type=image%2F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81" y="-2238"/>
            <a:ext cx="9147979" cy="514573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173</Words>
  <Application>Microsoft Office PowerPoint</Application>
  <PresentationFormat>Presentación en pantalla (16:9)</PresentationFormat>
  <Paragraphs>48</Paragraphs>
  <Slides>29</Slides>
  <Notes>29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29</vt:i4>
      </vt:variant>
    </vt:vector>
  </HeadingPairs>
  <TitlesOfParts>
    <vt:vector size="33" baseType="lpstr">
      <vt:lpstr>DM Serif Display</vt:lpstr>
      <vt:lpstr>DM Sans</vt:lpstr>
      <vt:lpstr>Concert One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Andres Felipe Silva</dc:title>
  <dc:subject>PptxGenJS Presentation</dc:subject>
  <dc:creator>Pitch Software GmbH</dc:creator>
  <cp:lastModifiedBy>and3f</cp:lastModifiedBy>
  <cp:revision>2</cp:revision>
  <dcterms:created xsi:type="dcterms:W3CDTF">2023-08-16T21:09:51Z</dcterms:created>
  <dcterms:modified xsi:type="dcterms:W3CDTF">2023-08-16T21:13:55Z</dcterms:modified>
</cp:coreProperties>
</file>